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2" r:id="rId3"/>
    <p:sldId id="263" r:id="rId4"/>
    <p:sldId id="260" r:id="rId5"/>
    <p:sldId id="257" r:id="rId6"/>
    <p:sldId id="264" r:id="rId7"/>
    <p:sldId id="258" r:id="rId8"/>
    <p:sldId id="266" r:id="rId9"/>
    <p:sldId id="261" r:id="rId10"/>
    <p:sldId id="265" r:id="rId11"/>
    <p:sldId id="268" r:id="rId12"/>
    <p:sldId id="259" r:id="rId13"/>
    <p:sldId id="267" r:id="rId14"/>
    <p:sldId id="269"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2" autoAdjust="0"/>
    <p:restoredTop sz="94686" autoAdjust="0"/>
  </p:normalViewPr>
  <p:slideViewPr>
    <p:cSldViewPr>
      <p:cViewPr>
        <p:scale>
          <a:sx n="107" d="100"/>
          <a:sy n="107" d="100"/>
        </p:scale>
        <p:origin x="-84" y="-72"/>
      </p:cViewPr>
      <p:guideLst>
        <p:guide orient="horz" pos="2160"/>
        <p:guide pos="2880"/>
      </p:guideLst>
    </p:cSldViewPr>
  </p:slideViewPr>
  <p:outlineViewPr>
    <p:cViewPr>
      <p:scale>
        <a:sx n="33" d="100"/>
        <a:sy n="33" d="100"/>
      </p:scale>
      <p:origin x="0" y="68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2">
        <a:schemeClr val="bg1"/>
      </p:bgRef>
    </p:bg>
    <p:spTree>
      <p:nvGrpSpPr>
        <p:cNvPr id="1" name=""/>
        <p:cNvGrpSpPr/>
        <p:nvPr/>
      </p:nvGrpSpPr>
      <p:grpSpPr>
        <a:xfrm>
          <a:off x="0" y="0"/>
          <a:ext cx="0" cy="0"/>
          <a:chOff x="0" y="0"/>
          <a:chExt cx="0" cy="0"/>
        </a:xfrm>
      </p:grpSpPr>
      <p:sp>
        <p:nvSpPr>
          <p:cNvPr id="8" name="Rechteck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Gerade Verbindung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el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de-DE" smtClean="0"/>
              <a:t>Titelmasterformat durch Klicken bearbeiten</a:t>
            </a:r>
            <a:endParaRPr kumimoji="0" lang="en-US"/>
          </a:p>
        </p:txBody>
      </p:sp>
      <p:sp>
        <p:nvSpPr>
          <p:cNvPr id="25" name="Untertitel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smtClean="0"/>
              <a:t>Formatvorlage des Untertitelmasters durch Klicken bearbeiten</a:t>
            </a:r>
            <a:endParaRPr kumimoji="0" lang="en-US"/>
          </a:p>
        </p:txBody>
      </p:sp>
      <p:sp>
        <p:nvSpPr>
          <p:cNvPr id="31" name="Datumsplatzhalt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55B3A40-4C97-420F-975E-10A8E4414B0B}" type="datetimeFigureOut">
              <a:rPr lang="de-DE" smtClean="0"/>
              <a:pPr/>
              <a:t>23.07.2013</a:t>
            </a:fld>
            <a:endParaRPr lang="de-DE"/>
          </a:p>
        </p:txBody>
      </p:sp>
      <p:sp>
        <p:nvSpPr>
          <p:cNvPr id="18" name="Fußzeilenplatzhalt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de-DE"/>
          </a:p>
        </p:txBody>
      </p:sp>
      <p:sp>
        <p:nvSpPr>
          <p:cNvPr id="29" name="Foliennummernplatzhalt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1C016F3-4684-46BD-B621-45FEADA4D7BC}"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53200" y="274955"/>
            <a:ext cx="1524000" cy="5851525"/>
          </a:xfrm>
        </p:spPr>
        <p:txBody>
          <a:bodyPr vert="eaVert" anchor="t"/>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42"/>
            <a:ext cx="6019800" cy="5851525"/>
          </a:xfrm>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a:xfrm>
            <a:off x="4242816" y="6557946"/>
            <a:ext cx="2002464" cy="226902"/>
          </a:xfrm>
        </p:spPr>
        <p:txBody>
          <a:bodyPr/>
          <a:lstStyle>
            <a:extLst/>
          </a:lstStyle>
          <a:p>
            <a:fld id="{D55B3A40-4C97-420F-975E-10A8E4414B0B}" type="datetimeFigureOut">
              <a:rPr lang="de-DE" smtClean="0"/>
              <a:pPr/>
              <a:t>23.07.2013</a:t>
            </a:fld>
            <a:endParaRPr lang="de-DE"/>
          </a:p>
        </p:txBody>
      </p:sp>
      <p:sp>
        <p:nvSpPr>
          <p:cNvPr id="5" name="Fußzeilenplatzhalter 4"/>
          <p:cNvSpPr>
            <a:spLocks noGrp="1"/>
          </p:cNvSpPr>
          <p:nvPr>
            <p:ph type="ftr" sz="quarter" idx="11"/>
          </p:nvPr>
        </p:nvSpPr>
        <p:spPr>
          <a:xfrm>
            <a:off x="457200" y="6556248"/>
            <a:ext cx="3657600" cy="228600"/>
          </a:xfrm>
        </p:spPr>
        <p:txBody>
          <a:bodyPr/>
          <a:lstStyle>
            <a:extLst/>
          </a:lstStyle>
          <a:p>
            <a:endParaRPr lang="de-DE"/>
          </a:p>
        </p:txBody>
      </p:sp>
      <p:sp>
        <p:nvSpPr>
          <p:cNvPr id="6" name="Foliennummernplatzhalt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1C016F3-4684-46BD-B621-45FEADA4D7BC}"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55B3A40-4C97-420F-975E-10A8E4414B0B}" type="datetimeFigureOut">
              <a:rPr lang="de-DE" smtClean="0"/>
              <a:pPr/>
              <a:t>23.07.2013</a:t>
            </a:fld>
            <a:endParaRPr lang="de-DE"/>
          </a:p>
        </p:txBody>
      </p:sp>
      <p:sp>
        <p:nvSpPr>
          <p:cNvPr id="5" name="Fußzeilenplatzhalt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de-DE"/>
          </a:p>
        </p:txBody>
      </p:sp>
      <p:sp>
        <p:nvSpPr>
          <p:cNvPr id="6" name="Foliennummernplatzhalter 5"/>
          <p:cNvSpPr>
            <a:spLocks noGrp="1"/>
          </p:cNvSpPr>
          <p:nvPr>
            <p:ph type="sldNum" sz="quarter" idx="12"/>
          </p:nvPr>
        </p:nvSpPr>
        <p:spPr>
          <a:xfrm>
            <a:off x="6733952" y="6555112"/>
            <a:ext cx="588336" cy="228600"/>
          </a:xfrm>
        </p:spPr>
        <p:txBody>
          <a:bodyPr/>
          <a:lstStyle>
            <a:extLst/>
          </a:lstStyle>
          <a:p>
            <a:fld id="{F1C016F3-4684-46BD-B621-45FEADA4D7BC}"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lstStyle>
            <a:extLst/>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nchor="b"/>
          <a:lstStyle>
            <a:lvl1pPr>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8" name="Fußzeilenplatzhalter 7"/>
          <p:cNvSpPr>
            <a:spLocks noGrp="1"/>
          </p:cNvSpPr>
          <p:nvPr>
            <p:ph type="ftr" sz="quarter" idx="11"/>
          </p:nvPr>
        </p:nvSpPr>
        <p:spPr/>
        <p:txBody>
          <a:bodyPr/>
          <a:lstStyle>
            <a:extLst/>
          </a:lstStyle>
          <a:p>
            <a:endParaRPr lang="de-DE"/>
          </a:p>
        </p:txBody>
      </p:sp>
      <p:sp>
        <p:nvSpPr>
          <p:cNvPr id="9" name="Foliennummernplatzhalter 8"/>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lstStyle>
            <a:extLst/>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4" name="Fußzeilenplatzhalter 3"/>
          <p:cNvSpPr>
            <a:spLocks noGrp="1"/>
          </p:cNvSpPr>
          <p:nvPr>
            <p:ph type="ftr" sz="quarter" idx="11"/>
          </p:nvPr>
        </p:nvSpPr>
        <p:spPr/>
        <p:txBody>
          <a:bodyPr/>
          <a:lstStyle>
            <a:extLst/>
          </a:lstStyle>
          <a:p>
            <a:endParaRPr lang="de-DE"/>
          </a:p>
        </p:txBody>
      </p:sp>
      <p:sp>
        <p:nvSpPr>
          <p:cNvPr id="5" name="Foliennummernplatzhalter 4"/>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solidFill>
                  <a:schemeClr val="tx2"/>
                </a:solidFill>
              </a:defRPr>
            </a:lvl1pPr>
            <a:extLst/>
          </a:lstStyle>
          <a:p>
            <a:fld id="{D55B3A40-4C97-420F-975E-10A8E4414B0B}" type="datetimeFigureOut">
              <a:rPr lang="de-DE" smtClean="0"/>
              <a:pPr/>
              <a:t>23.07.2013</a:t>
            </a:fld>
            <a:endParaRPr lang="de-DE"/>
          </a:p>
        </p:txBody>
      </p:sp>
      <p:sp>
        <p:nvSpPr>
          <p:cNvPr id="3" name="Fußzeilenplatzhalter 2"/>
          <p:cNvSpPr>
            <a:spLocks noGrp="1"/>
          </p:cNvSpPr>
          <p:nvPr>
            <p:ph type="ftr" sz="quarter" idx="11"/>
          </p:nvPr>
        </p:nvSpPr>
        <p:spPr/>
        <p:txBody>
          <a:bodyPr/>
          <a:lstStyle>
            <a:lvl1pPr>
              <a:defRPr>
                <a:solidFill>
                  <a:schemeClr val="tx2"/>
                </a:solidFill>
              </a:defRPr>
            </a:lvl1pPr>
            <a:extLst/>
          </a:lstStyle>
          <a:p>
            <a:endParaRPr lang="de-DE"/>
          </a:p>
        </p:txBody>
      </p:sp>
      <p:sp>
        <p:nvSpPr>
          <p:cNvPr id="4" name="Foliennummernplatzhalter 3"/>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F1C016F3-4684-46BD-B621-45FEADA4D7BC}"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2"/>
      </p:bgRef>
    </p:bg>
    <p:spTree>
      <p:nvGrpSpPr>
        <p:cNvPr id="1" name=""/>
        <p:cNvGrpSpPr/>
        <p:nvPr/>
      </p:nvGrpSpPr>
      <p:grpSpPr>
        <a:xfrm>
          <a:off x="0" y="0"/>
          <a:ext cx="0" cy="0"/>
          <a:chOff x="0" y="0"/>
          <a:chExt cx="0" cy="0"/>
        </a:xfrm>
      </p:grpSpPr>
      <p:sp>
        <p:nvSpPr>
          <p:cNvPr id="8" name="Rechteck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hteck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el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de-DE" smtClean="0"/>
              <a:t>Titelmasterformat durch Klicken bearbeiten</a:t>
            </a:r>
            <a:endParaRPr kumimoji="0" lang="en-US" dirty="0"/>
          </a:p>
        </p:txBody>
      </p:sp>
      <p:sp>
        <p:nvSpPr>
          <p:cNvPr id="4" name="Textplatzhalt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de-DE" smtClean="0"/>
              <a:t>Textmasterformate durch Klicken bearbeiten</a:t>
            </a:r>
          </a:p>
        </p:txBody>
      </p:sp>
      <p:sp>
        <p:nvSpPr>
          <p:cNvPr id="5" name="Datumsplatzhalter 4"/>
          <p:cNvSpPr>
            <a:spLocks noGrp="1"/>
          </p:cNvSpPr>
          <p:nvPr>
            <p:ph type="dt" sz="half" idx="10"/>
          </p:nvPr>
        </p:nvSpPr>
        <p:spPr/>
        <p:txBody>
          <a:bodyPr/>
          <a:lstStyle>
            <a:extLst/>
          </a:lstStyle>
          <a:p>
            <a:fld id="{D55B3A40-4C97-420F-975E-10A8E4414B0B}" type="datetimeFigureOut">
              <a:rPr lang="de-DE" smtClean="0"/>
              <a:pPr/>
              <a:t>23.07.2013</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F1C016F3-4684-46BD-B621-45FEADA4D7BC}" type="slidenum">
              <a:rPr lang="de-DE" smtClean="0"/>
              <a:pPr/>
              <a:t>‹Nr.›</a:t>
            </a:fld>
            <a:endParaRPr lang="de-DE"/>
          </a:p>
        </p:txBody>
      </p:sp>
      <p:sp>
        <p:nvSpPr>
          <p:cNvPr id="10" name="Bildplatzhalt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de-DE" smtClean="0"/>
              <a:t>Bild durch Klicken auf Symbol hinzufügen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elplatzhalt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de-DE" smtClean="0"/>
              <a:t>Titelmasterformat durch Klicken bearbeiten</a:t>
            </a:r>
            <a:endParaRPr kumimoji="0" lang="en-US"/>
          </a:p>
        </p:txBody>
      </p:sp>
      <p:sp>
        <p:nvSpPr>
          <p:cNvPr id="31" name="Textplatzhalt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27" name="Datumsplatzhalt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55B3A40-4C97-420F-975E-10A8E4414B0B}" type="datetimeFigureOut">
              <a:rPr lang="de-DE" smtClean="0"/>
              <a:pPr/>
              <a:t>23.07.2013</a:t>
            </a:fld>
            <a:endParaRPr lang="de-DE"/>
          </a:p>
        </p:txBody>
      </p:sp>
      <p:sp>
        <p:nvSpPr>
          <p:cNvPr id="4" name="Fußzeilenplatzhalt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de-DE"/>
          </a:p>
        </p:txBody>
      </p:sp>
      <p:sp>
        <p:nvSpPr>
          <p:cNvPr id="16" name="Foliennummernplatzhalt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1C016F3-4684-46BD-B621-45FEADA4D7BC}"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e-DE" sz="4800" b="1" dirty="0" smtClean="0"/>
              <a:t>Kinder sind eine </a:t>
            </a:r>
            <a:br>
              <a:rPr lang="de-DE" sz="4800" b="1" dirty="0" smtClean="0"/>
            </a:br>
            <a:r>
              <a:rPr lang="de-DE" sz="4800" b="1" dirty="0" smtClean="0"/>
              <a:t>Gabe des Herrn</a:t>
            </a:r>
            <a:endParaRPr lang="de-DE" sz="4800" b="1" dirty="0"/>
          </a:p>
        </p:txBody>
      </p:sp>
      <p:sp>
        <p:nvSpPr>
          <p:cNvPr id="3" name="Untertitel 2"/>
          <p:cNvSpPr>
            <a:spLocks noGrp="1"/>
          </p:cNvSpPr>
          <p:nvPr>
            <p:ph type="subTitle" idx="1"/>
          </p:nvPr>
        </p:nvSpPr>
        <p:spPr/>
        <p:txBody>
          <a:bodyPr>
            <a:normAutofit fontScale="92500"/>
          </a:bodyPr>
          <a:lstStyle/>
          <a:p>
            <a:r>
              <a:rPr lang="de-DE" dirty="0" smtClean="0"/>
              <a:t>Psalm 127,3</a:t>
            </a:r>
          </a:p>
          <a:p>
            <a:r>
              <a:rPr lang="de-DE" i="1" dirty="0" smtClean="0"/>
              <a:t>„Siehe, Kinder sind eine Gabe des HERRN, und Leibesfrucht ist ein Geschenk.“</a:t>
            </a:r>
            <a:endParaRPr lang="de-DE"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499176" cy="1143000"/>
          </a:xfrm>
          <a:ln>
            <a:solidFill>
              <a:schemeClr val="accent1"/>
            </a:solidFill>
          </a:ln>
          <a:effectLst>
            <a:outerShdw blurRad="50800" dist="38100" dir="2700000" algn="tl" rotWithShape="0">
              <a:prstClr val="black">
                <a:alpha val="40000"/>
              </a:prstClr>
            </a:outerShdw>
          </a:effectLst>
        </p:spPr>
        <p:style>
          <a:lnRef idx="0">
            <a:scrgbClr r="0" g="0" b="0"/>
          </a:lnRef>
          <a:fillRef idx="1001">
            <a:schemeClr val="lt2"/>
          </a:fillRef>
          <a:effectRef idx="0">
            <a:scrgbClr r="0" g="0" b="0"/>
          </a:effectRef>
          <a:fontRef idx="major"/>
        </p:style>
        <p:txBody>
          <a:bodyPr>
            <a:normAutofit/>
          </a:bodyPr>
          <a:lstStyle/>
          <a:p>
            <a:r>
              <a:rPr lang="de-DE" sz="3500" b="1" dirty="0" smtClean="0"/>
              <a:t>II. Der Segen der Gottesfurcht     in der Ehe </a:t>
            </a:r>
            <a:endParaRPr lang="de-DE" sz="3500" b="1" dirty="0"/>
          </a:p>
        </p:txBody>
      </p:sp>
      <p:sp>
        <p:nvSpPr>
          <p:cNvPr id="3" name="Inhaltsplatzhalter 2"/>
          <p:cNvSpPr>
            <a:spLocks noGrp="1"/>
          </p:cNvSpPr>
          <p:nvPr>
            <p:ph idx="1"/>
          </p:nvPr>
        </p:nvSpPr>
        <p:spPr/>
        <p:txBody>
          <a:bodyPr>
            <a:normAutofit/>
          </a:bodyPr>
          <a:lstStyle/>
          <a:p>
            <a:r>
              <a:rPr lang="de-DE" b="1" dirty="0" smtClean="0"/>
              <a:t>Ps. 128</a:t>
            </a:r>
          </a:p>
          <a:p>
            <a:r>
              <a:rPr lang="de-DE" dirty="0" smtClean="0"/>
              <a:t>Verheißung an den Ehemann V.2</a:t>
            </a:r>
          </a:p>
          <a:p>
            <a:r>
              <a:rPr lang="de-DE" dirty="0" smtClean="0"/>
              <a:t>Verheißung an die Ehefrau „…</a:t>
            </a:r>
            <a:r>
              <a:rPr lang="de-DE" i="1" dirty="0" smtClean="0"/>
              <a:t>wie ein fruchtbarer Weinstock in deinem Haus,</a:t>
            </a:r>
            <a:r>
              <a:rPr lang="de-DE" dirty="0" smtClean="0"/>
              <a:t>“ V.3</a:t>
            </a:r>
          </a:p>
          <a:p>
            <a:r>
              <a:rPr lang="de-DE" dirty="0" smtClean="0"/>
              <a:t>Verheißung an die Kinder „…</a:t>
            </a:r>
            <a:r>
              <a:rPr lang="de-DE" i="1" dirty="0" smtClean="0"/>
              <a:t>wie</a:t>
            </a:r>
            <a:r>
              <a:rPr lang="de-DE" dirty="0" smtClean="0"/>
              <a:t> </a:t>
            </a:r>
            <a:r>
              <a:rPr lang="de-DE" i="1" dirty="0" smtClean="0"/>
              <a:t>Ölzweige um deinen Tisch</a:t>
            </a:r>
            <a:r>
              <a:rPr lang="de-DE" dirty="0" smtClean="0"/>
              <a:t>“ V.3b</a:t>
            </a:r>
          </a:p>
          <a:p>
            <a:r>
              <a:rPr lang="de-DE" dirty="0" smtClean="0"/>
              <a:t>Verheißung an die Gemeinde „…</a:t>
            </a:r>
            <a:r>
              <a:rPr lang="de-DE" i="1" dirty="0" smtClean="0"/>
              <a:t>Das Glück Jerusalems dein Leben lang</a:t>
            </a:r>
            <a:r>
              <a:rPr lang="de-DE" dirty="0" smtClean="0"/>
              <a:t>“ V.5</a:t>
            </a:r>
          </a:p>
          <a:p>
            <a:r>
              <a:rPr lang="de-DE" dirty="0" smtClean="0"/>
              <a:t>Bis auf die Enkeln V.6 „</a:t>
            </a:r>
            <a:r>
              <a:rPr lang="de-DE" i="1" dirty="0" smtClean="0"/>
              <a:t>und siehst Kinder deiner Kinder. Friede sei über Israel</a:t>
            </a:r>
            <a:r>
              <a:rPr lang="de-DE" dirty="0" smtClean="0"/>
              <a: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Die Kinder profitieren von gottesfürchtigen Eltern</a:t>
            </a:r>
            <a:endParaRPr lang="de-DE" b="1" dirty="0"/>
          </a:p>
        </p:txBody>
      </p:sp>
      <p:sp>
        <p:nvSpPr>
          <p:cNvPr id="3" name="Inhaltsplatzhalter 2"/>
          <p:cNvSpPr>
            <a:spLocks noGrp="1"/>
          </p:cNvSpPr>
          <p:nvPr>
            <p:ph idx="1"/>
          </p:nvPr>
        </p:nvSpPr>
        <p:spPr/>
        <p:txBody>
          <a:bodyPr/>
          <a:lstStyle/>
          <a:p>
            <a:endParaRPr lang="de-DE" dirty="0" smtClean="0"/>
          </a:p>
          <a:p>
            <a:r>
              <a:rPr lang="de-DE" dirty="0" smtClean="0"/>
              <a:t>„Wer den HERRN fürchtet, hat eine sichere Festung, und auch seine Kinder werden beschirmt.“ (Spr. 14,26)</a:t>
            </a:r>
            <a:endParaRPr lang="de-D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w="12700">
            <a:solidFill>
              <a:schemeClr val="accent1"/>
            </a:solidFill>
          </a:ln>
          <a:effectLst>
            <a:outerShdw blurRad="50800" dist="38100" dir="2700000" algn="tl" rotWithShape="0">
              <a:prstClr val="black">
                <a:alpha val="40000"/>
              </a:prstClr>
            </a:outerShdw>
          </a:effectLst>
        </p:spPr>
        <p:style>
          <a:lnRef idx="0">
            <a:scrgbClr r="0" g="0" b="0"/>
          </a:lnRef>
          <a:fillRef idx="1001">
            <a:schemeClr val="lt2"/>
          </a:fillRef>
          <a:effectRef idx="0">
            <a:scrgbClr r="0" g="0" b="0"/>
          </a:effectRef>
          <a:fontRef idx="major"/>
        </p:style>
        <p:txBody>
          <a:bodyPr/>
          <a:lstStyle/>
          <a:p>
            <a:r>
              <a:rPr lang="de-DE" b="1" dirty="0" smtClean="0"/>
              <a:t>III. Kinder im Herrn</a:t>
            </a:r>
            <a:endParaRPr lang="de-DE" b="1" dirty="0"/>
          </a:p>
        </p:txBody>
      </p:sp>
      <p:sp>
        <p:nvSpPr>
          <p:cNvPr id="3" name="Inhaltsplatzhalter 2"/>
          <p:cNvSpPr>
            <a:spLocks noGrp="1"/>
          </p:cNvSpPr>
          <p:nvPr>
            <p:ph idx="1"/>
          </p:nvPr>
        </p:nvSpPr>
        <p:spPr/>
        <p:txBody>
          <a:bodyPr/>
          <a:lstStyle/>
          <a:p>
            <a:r>
              <a:rPr lang="de-DE" i="1" dirty="0" smtClean="0"/>
              <a:t>„Siehe, ich und die Kinder, die mir der Herr gegeben hat.“ </a:t>
            </a:r>
            <a:r>
              <a:rPr lang="de-DE" dirty="0" smtClean="0"/>
              <a:t>(Hebr. 2,13b)</a:t>
            </a:r>
          </a:p>
          <a:p>
            <a:r>
              <a:rPr lang="de-DE" dirty="0" smtClean="0"/>
              <a:t>Christus nicht nur Bruder und Freund sondern auch Vater „</a:t>
            </a:r>
            <a:r>
              <a:rPr lang="de-DE" i="1" dirty="0" smtClean="0"/>
              <a:t>Er </a:t>
            </a:r>
            <a:r>
              <a:rPr lang="de-DE" i="1" dirty="0" err="1" smtClean="0"/>
              <a:t>heisst</a:t>
            </a:r>
            <a:r>
              <a:rPr lang="de-DE" i="1" dirty="0" smtClean="0"/>
              <a:t>… Ewigvater</a:t>
            </a:r>
            <a:r>
              <a:rPr lang="de-DE" dirty="0" smtClean="0"/>
              <a:t>“ (Jes. 9,5)</a:t>
            </a:r>
          </a:p>
          <a:p>
            <a:r>
              <a:rPr lang="de-DE" dirty="0" smtClean="0"/>
              <a:t>Joh.17,9 „</a:t>
            </a:r>
            <a:r>
              <a:rPr lang="de-DE" i="1" dirty="0" smtClean="0"/>
              <a:t>Ich bitte für die, </a:t>
            </a:r>
            <a:r>
              <a:rPr lang="de-DE" i="1" u="sng" dirty="0" smtClean="0"/>
              <a:t>die du mir gegeben hast</a:t>
            </a:r>
            <a:r>
              <a:rPr lang="de-DE" dirty="0" smtClean="0"/>
              <a:t>,..“ 4 Mal wiederholt Jesus diesen Satz (V.6.9.11.12)</a:t>
            </a:r>
          </a:p>
          <a:p>
            <a:endParaRPr lang="de-DE" dirty="0" smtClean="0"/>
          </a:p>
          <a:p>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Auch geistliche Kinder </a:t>
            </a:r>
            <a:br>
              <a:rPr lang="de-DE" b="1" dirty="0" smtClean="0"/>
            </a:br>
            <a:r>
              <a:rPr lang="de-DE" b="1" dirty="0" smtClean="0"/>
              <a:t>sind eine Gabe des Herrn</a:t>
            </a:r>
            <a:endParaRPr lang="de-DE" b="1" dirty="0"/>
          </a:p>
        </p:txBody>
      </p:sp>
      <p:sp>
        <p:nvSpPr>
          <p:cNvPr id="3" name="Inhaltsplatzhalter 2"/>
          <p:cNvSpPr>
            <a:spLocks noGrp="1"/>
          </p:cNvSpPr>
          <p:nvPr>
            <p:ph idx="1"/>
          </p:nvPr>
        </p:nvSpPr>
        <p:spPr/>
        <p:txBody>
          <a:bodyPr/>
          <a:lstStyle/>
          <a:p>
            <a:r>
              <a:rPr lang="de-DE" dirty="0" smtClean="0"/>
              <a:t>Wie entsteht ein Kind?</a:t>
            </a:r>
          </a:p>
          <a:p>
            <a:r>
              <a:rPr lang="de-DE" dirty="0" smtClean="0"/>
              <a:t>Wo zwei in Liebe eins werden</a:t>
            </a:r>
          </a:p>
          <a:p>
            <a:r>
              <a:rPr lang="de-DE" dirty="0" smtClean="0"/>
              <a:t>„</a:t>
            </a:r>
            <a:r>
              <a:rPr lang="de-DE" i="1" dirty="0" smtClean="0"/>
              <a:t>wer aber dem Herrn anhängt, ist ein Geist mit ihm</a:t>
            </a:r>
            <a:r>
              <a:rPr lang="de-DE" dirty="0" smtClean="0"/>
              <a:t>“ (1 Kor. 6,17)</a:t>
            </a:r>
          </a:p>
          <a:p>
            <a:r>
              <a:rPr lang="de-DE" dirty="0" smtClean="0"/>
              <a:t>Der unvergängliche Samen, das lebendige Wort Gottes. (1 Petr. 1,23)</a:t>
            </a:r>
          </a:p>
          <a:p>
            <a:r>
              <a:rPr lang="de-DE" i="1" dirty="0" smtClean="0"/>
              <a:t>„Meine Kinder, um die ich noch einmal Geburtswehen leide, bis Christus in euch Gestalt gewinnt“ </a:t>
            </a:r>
            <a:r>
              <a:rPr lang="de-DE" dirty="0" smtClean="0"/>
              <a:t>(Gal. 4,19)</a:t>
            </a:r>
          </a:p>
          <a:p>
            <a:r>
              <a:rPr lang="de-DE" dirty="0" smtClean="0"/>
              <a:t>„</a:t>
            </a:r>
            <a:r>
              <a:rPr lang="de-DE" i="1" dirty="0" smtClean="0"/>
              <a:t>Ihr habt wenig Väter…“ </a:t>
            </a:r>
            <a:r>
              <a:rPr lang="de-DE" dirty="0" smtClean="0"/>
              <a:t>(1 Kor. 4,15)</a:t>
            </a:r>
          </a:p>
          <a:p>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Unsere Kinder - Kinder im Herrn</a:t>
            </a:r>
            <a:endParaRPr lang="de-DE" dirty="0"/>
          </a:p>
        </p:txBody>
      </p:sp>
      <p:sp>
        <p:nvSpPr>
          <p:cNvPr id="3" name="Inhaltsplatzhalter 2"/>
          <p:cNvSpPr>
            <a:spLocks noGrp="1"/>
          </p:cNvSpPr>
          <p:nvPr>
            <p:ph idx="1"/>
          </p:nvPr>
        </p:nvSpPr>
        <p:spPr/>
        <p:txBody>
          <a:bodyPr/>
          <a:lstStyle/>
          <a:p>
            <a:r>
              <a:rPr lang="de-DE" i="1" dirty="0" smtClean="0"/>
              <a:t>„Die Kinder deiner Knechte werden bleiben, und ihr Same wird vor dir gedeihen“         </a:t>
            </a:r>
            <a:r>
              <a:rPr lang="de-DE" dirty="0" smtClean="0"/>
              <a:t>(Ps. 102,23) </a:t>
            </a:r>
          </a:p>
          <a:p>
            <a:r>
              <a:rPr lang="de-DE" i="1" dirty="0" smtClean="0"/>
              <a:t>„Und dies ist mein Bund mit ihnen, spricht der HERR: Mein Geist, der auf dir ruht, und meine Worte, die ich in deinen Mund gelegt habe, sollen von deinem Mund nicht weichen noch von dem Mund deiner Kinder und Kindeskinder, spricht der HERR, von nun an bis in Ewigkeit.“ </a:t>
            </a:r>
            <a:r>
              <a:rPr lang="de-DE" dirty="0" smtClean="0"/>
              <a:t>(Jes. 59.21)</a:t>
            </a:r>
          </a:p>
          <a:p>
            <a:r>
              <a:rPr lang="de-DE" dirty="0" smtClean="0"/>
              <a:t>Nimm diese Worte auf im Glauben und bete!</a:t>
            </a:r>
          </a:p>
          <a:p>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Jedes Neugeborene – </a:t>
            </a:r>
            <a:br>
              <a:rPr lang="de-DE" b="1" dirty="0" smtClean="0"/>
            </a:br>
            <a:r>
              <a:rPr lang="de-DE" b="1" dirty="0" smtClean="0"/>
              <a:t>ein kleines Wunder</a:t>
            </a:r>
            <a:endParaRPr lang="de-DE" b="1" dirty="0"/>
          </a:p>
        </p:txBody>
      </p:sp>
      <p:pic>
        <p:nvPicPr>
          <p:cNvPr id="4" name="Inhaltsplatzhalter 3" descr="2013-07-07 17.39.52.jpg"/>
          <p:cNvPicPr>
            <a:picLocks noGrp="1" noChangeAspect="1"/>
          </p:cNvPicPr>
          <p:nvPr>
            <p:ph idx="1"/>
          </p:nvPr>
        </p:nvPicPr>
        <p:blipFill>
          <a:blip r:embed="rId2" cstate="print"/>
          <a:stretch>
            <a:fillRect/>
          </a:stretch>
        </p:blipFill>
        <p:spPr>
          <a:xfrm>
            <a:off x="1118461" y="1600200"/>
            <a:ext cx="6758880" cy="506916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smtClean="0"/>
              <a:t>Gottes Wort dazu</a:t>
            </a:r>
            <a:endParaRPr lang="de-DE" sz="3600" b="1" dirty="0"/>
          </a:p>
        </p:txBody>
      </p:sp>
      <p:sp>
        <p:nvSpPr>
          <p:cNvPr id="3" name="Inhaltsplatzhalter 2"/>
          <p:cNvSpPr>
            <a:spLocks noGrp="1"/>
          </p:cNvSpPr>
          <p:nvPr>
            <p:ph idx="1"/>
          </p:nvPr>
        </p:nvSpPr>
        <p:spPr>
          <a:xfrm>
            <a:off x="467544" y="1628800"/>
            <a:ext cx="7560840" cy="4846320"/>
          </a:xfrm>
        </p:spPr>
        <p:txBody>
          <a:bodyPr>
            <a:normAutofit/>
          </a:bodyPr>
          <a:lstStyle/>
          <a:p>
            <a:pPr>
              <a:lnSpc>
                <a:spcPct val="110000"/>
              </a:lnSpc>
            </a:pPr>
            <a:r>
              <a:rPr lang="de-DE" i="1" dirty="0" smtClean="0"/>
              <a:t>„Deine Augen sahen mich, als ich noch nicht bereitet war“(Ps.139,16)</a:t>
            </a:r>
          </a:p>
          <a:p>
            <a:pPr>
              <a:lnSpc>
                <a:spcPct val="150000"/>
              </a:lnSpc>
            </a:pPr>
            <a:r>
              <a:rPr lang="de-DE" i="1" dirty="0" smtClean="0"/>
              <a:t>„Denn du hast meine Nieren bereitet und hast mich gebildet im Mutterleibe. Ich danke dir dafür, dass ich wunderbar gemacht bin…“        (Ps. 139,13.14)</a:t>
            </a:r>
          </a:p>
          <a:p>
            <a:pPr>
              <a:lnSpc>
                <a:spcPct val="150000"/>
              </a:lnSpc>
            </a:pPr>
            <a:r>
              <a:rPr lang="de-DE" dirty="0" smtClean="0"/>
              <a:t>Ein gesundes Kind – keine Selbstverständlichkeit, sondern Gnade</a:t>
            </a:r>
          </a:p>
          <a:p>
            <a:endParaRPr lang="de-DE" dirty="0" smtClean="0"/>
          </a:p>
          <a:p>
            <a:pPr>
              <a:buNone/>
            </a:pPr>
            <a:endParaRPr lang="de-DE" dirty="0" smtClean="0"/>
          </a:p>
          <a:p>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0">
            <a:scrgbClr r="0" g="0" b="0"/>
          </a:lnRef>
          <a:fillRef idx="1001">
            <a:schemeClr val="lt2"/>
          </a:fillRef>
          <a:effectRef idx="0">
            <a:scrgbClr r="0" g="0" b="0"/>
          </a:effectRef>
          <a:fontRef idx="major"/>
        </p:style>
        <p:txBody>
          <a:bodyPr>
            <a:normAutofit/>
          </a:bodyPr>
          <a:lstStyle/>
          <a:p>
            <a:r>
              <a:rPr lang="de-DE" b="1" dirty="0" smtClean="0"/>
              <a:t>I. Die Ehe und die Kinder</a:t>
            </a:r>
            <a:endParaRPr lang="de-DE" b="1" dirty="0"/>
          </a:p>
        </p:txBody>
      </p:sp>
      <p:sp>
        <p:nvSpPr>
          <p:cNvPr id="3" name="Inhaltsplatzhalter 2"/>
          <p:cNvSpPr>
            <a:spLocks noGrp="1"/>
          </p:cNvSpPr>
          <p:nvPr>
            <p:ph idx="1"/>
          </p:nvPr>
        </p:nvSpPr>
        <p:spPr/>
        <p:txBody>
          <a:bodyPr/>
          <a:lstStyle/>
          <a:p>
            <a:pPr>
              <a:lnSpc>
                <a:spcPct val="150000"/>
              </a:lnSpc>
            </a:pPr>
            <a:r>
              <a:rPr lang="de-DE" dirty="0" smtClean="0"/>
              <a:t>Die Ehe ist ein Geheimnis, ein Wunder</a:t>
            </a:r>
          </a:p>
          <a:p>
            <a:pPr>
              <a:lnSpc>
                <a:spcPct val="150000"/>
              </a:lnSpc>
            </a:pPr>
            <a:r>
              <a:rPr lang="de-DE" dirty="0" smtClean="0"/>
              <a:t>Gott segnete sie und sprach: „???“</a:t>
            </a:r>
          </a:p>
          <a:p>
            <a:pPr>
              <a:lnSpc>
                <a:spcPct val="150000"/>
              </a:lnSpc>
            </a:pPr>
            <a:r>
              <a:rPr lang="de-DE" i="1" dirty="0" smtClean="0"/>
              <a:t>„Seid fruchtbar und mehret euch und füllet die Erde…“ </a:t>
            </a:r>
            <a:r>
              <a:rPr lang="de-DE" dirty="0" smtClean="0"/>
              <a:t>(1 Mo. 1,28)</a:t>
            </a:r>
          </a:p>
          <a:p>
            <a:pPr>
              <a:lnSpc>
                <a:spcPct val="150000"/>
              </a:lnSpc>
            </a:pPr>
            <a:r>
              <a:rPr lang="de-DE" dirty="0" smtClean="0"/>
              <a:t>Gott hat das Ziel festgelegt</a:t>
            </a:r>
          </a:p>
          <a:p>
            <a:pPr>
              <a:lnSpc>
                <a:spcPct val="150000"/>
              </a:lnSpc>
            </a:pPr>
            <a:r>
              <a:rPr lang="de-DE" dirty="0" smtClean="0"/>
              <a:t>Leben soll Leben weitergeben</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Die Verantwortung für Kinder</a:t>
            </a:r>
            <a:endParaRPr lang="de-DE" b="1" dirty="0"/>
          </a:p>
        </p:txBody>
      </p:sp>
      <p:sp>
        <p:nvSpPr>
          <p:cNvPr id="3" name="Inhaltsplatzhalter 2"/>
          <p:cNvSpPr>
            <a:spLocks noGrp="1"/>
          </p:cNvSpPr>
          <p:nvPr>
            <p:ph idx="1"/>
          </p:nvPr>
        </p:nvSpPr>
        <p:spPr/>
        <p:txBody>
          <a:bodyPr>
            <a:normAutofit/>
          </a:bodyPr>
          <a:lstStyle/>
          <a:p>
            <a:r>
              <a:rPr lang="de-DE" dirty="0" smtClean="0"/>
              <a:t>Leichter bekommen, als erziehen</a:t>
            </a:r>
          </a:p>
          <a:p>
            <a:r>
              <a:rPr lang="de-DE" dirty="0" smtClean="0"/>
              <a:t>„Vater werden ist nicht schwer, Vater sein dagegen sehr.“ Wilhelm Busch</a:t>
            </a:r>
          </a:p>
          <a:p>
            <a:r>
              <a:rPr lang="de-DE" dirty="0" smtClean="0"/>
              <a:t>„Elternführerschein“</a:t>
            </a:r>
          </a:p>
          <a:p>
            <a:r>
              <a:rPr lang="de-DE" dirty="0" smtClean="0"/>
              <a:t>Zu Christus führen. (Andacht)</a:t>
            </a:r>
          </a:p>
          <a:p>
            <a:r>
              <a:rPr lang="de-DE" dirty="0" smtClean="0"/>
              <a:t>Christus vorleben („Du kannst nicht geben, was du nicht hast“)</a:t>
            </a:r>
          </a:p>
          <a:p>
            <a:r>
              <a:rPr lang="de-DE" dirty="0" smtClean="0"/>
              <a:t>Sprich mit Christus mehr über die Kinder, als mit den Kindern über Christus</a:t>
            </a:r>
          </a:p>
          <a:p>
            <a:r>
              <a:rPr lang="de-DE" dirty="0" smtClean="0"/>
              <a:t>Die Macht des Gebets für Kinder</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Was gehört zu einer gesunden Entwicklung des Kindes?</a:t>
            </a:r>
            <a:endParaRPr lang="de-DE" b="1" dirty="0"/>
          </a:p>
        </p:txBody>
      </p:sp>
      <p:sp>
        <p:nvSpPr>
          <p:cNvPr id="3" name="Inhaltsplatzhalter 2"/>
          <p:cNvSpPr>
            <a:spLocks noGrp="1"/>
          </p:cNvSpPr>
          <p:nvPr>
            <p:ph idx="1"/>
          </p:nvPr>
        </p:nvSpPr>
        <p:spPr/>
        <p:txBody>
          <a:bodyPr>
            <a:normAutofit/>
          </a:bodyPr>
          <a:lstStyle/>
          <a:p>
            <a:pPr marL="514350" indent="-514350">
              <a:lnSpc>
                <a:spcPct val="200000"/>
              </a:lnSpc>
              <a:buFont typeface="+mj-lt"/>
              <a:buAutoNum type="arabicPeriod"/>
            </a:pPr>
            <a:r>
              <a:rPr lang="de-DE" dirty="0" smtClean="0"/>
              <a:t>Gute Nahrung                „die lautere Milch“</a:t>
            </a:r>
          </a:p>
          <a:p>
            <a:pPr marL="514350" indent="-514350">
              <a:lnSpc>
                <a:spcPct val="200000"/>
              </a:lnSpc>
              <a:buFont typeface="+mj-lt"/>
              <a:buAutoNum type="arabicPeriod"/>
            </a:pPr>
            <a:r>
              <a:rPr lang="de-DE" dirty="0" smtClean="0"/>
              <a:t>Gute Pflege</a:t>
            </a:r>
          </a:p>
          <a:p>
            <a:pPr marL="514350" indent="-514350">
              <a:lnSpc>
                <a:spcPct val="200000"/>
              </a:lnSpc>
              <a:buFont typeface="+mj-lt"/>
              <a:buAutoNum type="arabicPeriod"/>
            </a:pPr>
            <a:r>
              <a:rPr lang="de-DE" dirty="0" smtClean="0"/>
              <a:t>Liebe, Zuwendung und Geborgenheit</a:t>
            </a:r>
          </a:p>
          <a:p>
            <a:pPr marL="514350" indent="-514350">
              <a:lnSpc>
                <a:spcPct val="200000"/>
              </a:lnSpc>
              <a:buFont typeface="+mj-lt"/>
              <a:buAutoNum type="arabicPeriod"/>
            </a:pPr>
            <a:r>
              <a:rPr lang="de-DE" dirty="0" smtClean="0"/>
              <a:t>Gute Erziehung</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Was machen, wenn Gott keine Kinder gibt?</a:t>
            </a:r>
            <a:endParaRPr lang="de-DE" b="1" dirty="0"/>
          </a:p>
        </p:txBody>
      </p:sp>
      <p:sp>
        <p:nvSpPr>
          <p:cNvPr id="3" name="Inhaltsplatzhalter 2"/>
          <p:cNvSpPr>
            <a:spLocks noGrp="1"/>
          </p:cNvSpPr>
          <p:nvPr>
            <p:ph idx="1"/>
          </p:nvPr>
        </p:nvSpPr>
        <p:spPr/>
        <p:txBody>
          <a:bodyPr>
            <a:normAutofit/>
          </a:bodyPr>
          <a:lstStyle/>
          <a:p>
            <a:r>
              <a:rPr lang="de-DE" dirty="0" smtClean="0"/>
              <a:t>Es gibt sehr viele Beispiele der Bibel, in denen das Unmögliche möglich wurde, wo Unfruchtbare, Kinder durch Gebet bekamen.</a:t>
            </a:r>
          </a:p>
          <a:p>
            <a:r>
              <a:rPr lang="de-DE" dirty="0" smtClean="0"/>
              <a:t>Sara, Rebekka, Rahel                          (Frauen der Verheißung) </a:t>
            </a:r>
          </a:p>
          <a:p>
            <a:r>
              <a:rPr lang="de-DE" dirty="0" err="1" smtClean="0"/>
              <a:t>Simsons</a:t>
            </a:r>
            <a:r>
              <a:rPr lang="de-DE" dirty="0" smtClean="0"/>
              <a:t> Eltern, Hanna, Elisabeth, </a:t>
            </a:r>
          </a:p>
          <a:p>
            <a:r>
              <a:rPr lang="de-DE" dirty="0" smtClean="0"/>
              <a:t>Gott hat damit manches vorgesehen. Er hat eigentlich die Gemeinde im Blick. </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400" b="1" dirty="0" smtClean="0"/>
              <a:t>Das erbetene Wunder</a:t>
            </a:r>
            <a:endParaRPr lang="de-DE" sz="3400" b="1" dirty="0"/>
          </a:p>
        </p:txBody>
      </p:sp>
      <p:sp>
        <p:nvSpPr>
          <p:cNvPr id="3" name="Inhaltsplatzhalter 2"/>
          <p:cNvSpPr>
            <a:spLocks noGrp="1"/>
          </p:cNvSpPr>
          <p:nvPr>
            <p:ph idx="1"/>
          </p:nvPr>
        </p:nvSpPr>
        <p:spPr/>
        <p:txBody>
          <a:bodyPr>
            <a:normAutofit/>
          </a:bodyPr>
          <a:lstStyle/>
          <a:p>
            <a:r>
              <a:rPr lang="de-DE" b="1" dirty="0" smtClean="0"/>
              <a:t>Sara: </a:t>
            </a:r>
            <a:r>
              <a:rPr lang="de-DE" dirty="0" smtClean="0"/>
              <a:t>„</a:t>
            </a:r>
            <a:r>
              <a:rPr lang="de-DE" i="1" dirty="0" smtClean="0"/>
              <a:t>Durch den Glauben empfing auch "Sara," die unfruchtbar war, Kraft…“          </a:t>
            </a:r>
            <a:r>
              <a:rPr lang="de-DE" dirty="0" smtClean="0"/>
              <a:t>(Hebr. 11,11)</a:t>
            </a:r>
          </a:p>
          <a:p>
            <a:r>
              <a:rPr lang="de-DE" b="1" dirty="0" smtClean="0"/>
              <a:t>Rebekka: </a:t>
            </a:r>
            <a:r>
              <a:rPr lang="de-DE" i="1" dirty="0" smtClean="0"/>
              <a:t>„Isaak aber bat den HERRN für seine Frau, denn sie war unfruchtbar. Und der HERR ließ sich erbitten, und Rebekka, seine Frau, ward schwanger.“ </a:t>
            </a:r>
            <a:r>
              <a:rPr lang="de-DE" dirty="0" smtClean="0"/>
              <a:t>(1 Mo. 25,21)</a:t>
            </a:r>
          </a:p>
          <a:p>
            <a:r>
              <a:rPr lang="de-DE" b="1" dirty="0" smtClean="0"/>
              <a:t>Rahel: </a:t>
            </a:r>
            <a:r>
              <a:rPr lang="de-DE" i="1" dirty="0" smtClean="0"/>
              <a:t>„Gott gedachte aber an Rahel und </a:t>
            </a:r>
            <a:r>
              <a:rPr lang="de-DE" i="1" u="sng" dirty="0" smtClean="0"/>
              <a:t>erhörte</a:t>
            </a:r>
            <a:r>
              <a:rPr lang="de-DE" i="1" dirty="0" smtClean="0"/>
              <a:t> sie und machte sie fruchtbar.“        </a:t>
            </a:r>
            <a:r>
              <a:rPr lang="de-DE" dirty="0" smtClean="0"/>
              <a:t>(1 Mo. 30,22)</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Besondere Verheißungen der Bibel:</a:t>
            </a:r>
          </a:p>
        </p:txBody>
      </p:sp>
      <p:sp>
        <p:nvSpPr>
          <p:cNvPr id="3" name="Inhaltsplatzhalter 2"/>
          <p:cNvSpPr>
            <a:spLocks noGrp="1"/>
          </p:cNvSpPr>
          <p:nvPr>
            <p:ph idx="1"/>
          </p:nvPr>
        </p:nvSpPr>
        <p:spPr/>
        <p:txBody>
          <a:bodyPr>
            <a:normAutofit lnSpcReduction="10000"/>
          </a:bodyPr>
          <a:lstStyle/>
          <a:p>
            <a:pPr>
              <a:lnSpc>
                <a:spcPct val="150000"/>
              </a:lnSpc>
            </a:pPr>
            <a:r>
              <a:rPr lang="de-DE" i="1" dirty="0" smtClean="0"/>
              <a:t>„Sei fröhlich, du Unfruchtbare…“ </a:t>
            </a:r>
            <a:r>
              <a:rPr lang="de-DE" dirty="0" smtClean="0"/>
              <a:t>(Jes.54,1.2)</a:t>
            </a:r>
          </a:p>
          <a:p>
            <a:pPr>
              <a:lnSpc>
                <a:spcPct val="150000"/>
              </a:lnSpc>
            </a:pPr>
            <a:r>
              <a:rPr lang="de-DE" b="1" i="1" dirty="0" smtClean="0"/>
              <a:t>„Der</a:t>
            </a:r>
            <a:r>
              <a:rPr lang="de-DE" i="1" dirty="0" smtClean="0"/>
              <a:t> die Unfruchtbare im Hause zu Ehren bringt, dass sie eine fröhliche Kindermutter wird. Halleluja!“ </a:t>
            </a:r>
            <a:r>
              <a:rPr lang="de-DE" dirty="0" smtClean="0"/>
              <a:t>(Ps. 113,9)</a:t>
            </a:r>
          </a:p>
          <a:p>
            <a:pPr>
              <a:lnSpc>
                <a:spcPct val="150000"/>
              </a:lnSpc>
            </a:pPr>
            <a:r>
              <a:rPr lang="de-DE" i="1" dirty="0" smtClean="0"/>
              <a:t>„Die Unfruchtbare hat sieben geboren…“ </a:t>
            </a:r>
            <a:r>
              <a:rPr lang="de-DE" dirty="0" smtClean="0"/>
              <a:t>(Hannas Lobgesang)</a:t>
            </a:r>
          </a:p>
          <a:p>
            <a:pPr>
              <a:lnSpc>
                <a:spcPct val="150000"/>
              </a:lnSpc>
            </a:pPr>
            <a:r>
              <a:rPr lang="de-DE" dirty="0" smtClean="0"/>
              <a:t>Persönliche Erfahrungen.</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ysithea">
  <a:themeElements>
    <a:clrScheme name="Lysithea">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Lysithea">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ysithea">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0</TotalTime>
  <Words>775</Words>
  <Application>Microsoft Office PowerPoint</Application>
  <PresentationFormat>Bildschirmpräsentation (4:3)</PresentationFormat>
  <Paragraphs>69</Paragraphs>
  <Slides>14</Slides>
  <Notes>0</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Lysithea</vt:lpstr>
      <vt:lpstr>Kinder sind eine  Gabe des Herrn</vt:lpstr>
      <vt:lpstr>Jedes Neugeborene –  ein kleines Wunder</vt:lpstr>
      <vt:lpstr>Gottes Wort dazu</vt:lpstr>
      <vt:lpstr>I. Die Ehe und die Kinder</vt:lpstr>
      <vt:lpstr>Die Verantwortung für Kinder</vt:lpstr>
      <vt:lpstr>Was gehört zu einer gesunden Entwicklung des Kindes?</vt:lpstr>
      <vt:lpstr>Was machen, wenn Gott keine Kinder gibt?</vt:lpstr>
      <vt:lpstr>Das erbetene Wunder</vt:lpstr>
      <vt:lpstr>Besondere Verheißungen der Bibel:</vt:lpstr>
      <vt:lpstr>II. Der Segen der Gottesfurcht     in der Ehe </vt:lpstr>
      <vt:lpstr>Die Kinder profitieren von gottesfürchtigen Eltern</vt:lpstr>
      <vt:lpstr>III. Kinder im Herrn</vt:lpstr>
      <vt:lpstr>Auch geistliche Kinder  sind eine Gabe des Herrn</vt:lpstr>
      <vt:lpstr>Unsere Kinder - Kinder im Herrn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Kinder sind eine Gabe des Herrn</dc:title>
  <dc:creator>Helmut</dc:creator>
  <cp:lastModifiedBy>admin</cp:lastModifiedBy>
  <cp:revision>142</cp:revision>
  <dcterms:created xsi:type="dcterms:W3CDTF">2013-04-17T14:35:13Z</dcterms:created>
  <dcterms:modified xsi:type="dcterms:W3CDTF">2013-07-23T18:41:15Z</dcterms:modified>
</cp:coreProperties>
</file>